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80" d="100"/>
          <a:sy n="80" d="100"/>
        </p:scale>
        <p:origin x="696" y="4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0FAE3-0CC4-46B8-8936-9F443D9DB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23C7B-D0FF-4A0B-981A-C45216041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9EC98-DBE6-4DDE-AF0C-19DC404E0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09514-88AE-4AF9-837C-6FEAC76D1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92E9-A3C7-43AA-B23C-37C98C95F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84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03B37-36EE-4A88-A868-1C1C83FFF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8AB560-9938-4F34-A13A-FE8B1993A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03E26-120D-4598-92D7-2EA162D78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3664F-CFB8-487A-886E-5E189DF41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5A01E-403E-429C-9D01-46D86E44D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1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A59AD-3A5B-4C0B-8138-3E1F2D41B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B1DB1-0CB6-45B6-832D-9A4D8DCD5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91DF5-DAF7-40E1-917F-3E29C3BC7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9031A-31B7-4374-8A68-AF180027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F814A-1B95-4C8B-93CE-A6D2CA51C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06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89C9-589A-4071-AACD-9D269B85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88C7F-A51E-443A-912A-066BA910C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BA63B-85CD-45BF-BA80-47BEFB3FC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1D6E4-2970-4CED-908C-A4199FE9F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7D06F-61EE-41A8-A145-B96A3466A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55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267A-3C90-42EA-81AF-E0F8D736F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2BBCA-4807-48EE-ACED-A6F3EC7DC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4282B-43C0-4780-AA00-492183314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AF171-BCA9-46C3-8C12-DCB86A8A1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6DCCD-7623-435F-8C51-58A1FBE4F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7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5925D-80C0-4591-9B54-2C908C6A4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3DA78-A7F4-40F8-AC43-61BBD5B83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F7ADF-06EE-4B39-9377-8920D8EAE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16F03D-0F38-4259-81B1-436DECE1A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11B15-9029-4046-ACA9-CA0D38A77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1276D-9F2D-4238-A8CD-0685A1CC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13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D2A34-5EF0-4B37-9BF1-F11D90B0D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C068FF-7DC8-4522-9E00-09D45DEF9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059204-BEFC-4F5A-9277-ACA92ACB6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C82B18-0474-414B-A365-C83335D6FD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8C17E8-B4B1-42B4-A481-30E57F03E5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43A23B-3EA9-483F-898E-B4FFF5526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59AD4E-1924-4283-9E4A-99F0E64FE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A630F-48EF-48D3-A538-38DCA1DD0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06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5114A-76B6-4215-8F0F-056C1439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BCA2DF-0686-4F86-8118-5D1BE6E2F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5879FF-076A-4F7A-84F5-647262224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CF5089-9DF0-4C90-9835-ABE0FE99F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354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298A23-128C-4888-BBA9-3C0DF5E6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851B1E-9F83-44A4-8854-6386EFA0B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96104-2A03-4EC5-89E0-19AF9831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60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D2AA8-5CCE-45E6-B46C-4447960F8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50004-482B-4C0C-A7EA-222DDB70D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584058-F550-4FCF-8DC9-2627E65F80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B1784-AD2E-46A1-A706-96F296743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F40F8-DE9A-4215-8557-AD0EDCBDD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BA0BB9-5103-4598-A8DA-6A8D2DA0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81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FCAC9-3F8F-44FD-9608-EE42B078B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400A2-FF53-486B-A78C-84595EE651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5C8344-621F-4061-ACD6-B041685BC3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38940-5C28-4CAC-9036-5EA957C86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008A6C-4143-4BCC-9D00-66404F4C7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7A1A1-41A5-467B-B8B9-3FBAE5D15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7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962D16-7DB2-4E0F-80FC-60648D7BA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C8CF6-3699-447B-99EB-E8CE08146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97821-0BE2-483B-B00A-9A89D61960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69715-CC5C-4EF9-8783-32CC1E0C170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2D663D-E23A-4A34-A368-ED9C308E5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6083A-A1F5-4F52-9006-0A00D397F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EAFB3-96A6-4783-BF9E-3509E201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41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E18022B-5041-4190-AC73-5DD38FA82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03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35E863-5AAA-4EF4-BD1A-247600C34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31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A2F62E-DE25-4798-ACB6-4A267F79E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8677A4-F476-4FEE-A83F-F4F4A5E5C611}"/>
              </a:ext>
            </a:extLst>
          </p:cNvPr>
          <p:cNvSpPr txBox="1"/>
          <p:nvPr/>
        </p:nvSpPr>
        <p:spPr>
          <a:xfrm>
            <a:off x="838200" y="5219700"/>
            <a:ext cx="4824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Contact </a:t>
            </a:r>
            <a:r>
              <a:rPr lang="en-GB" sz="2400" b="1" i="1" dirty="0">
                <a:solidFill>
                  <a:srgbClr val="FFFF00"/>
                </a:solidFill>
              </a:rPr>
              <a:t>‘insert agent name here’</a:t>
            </a:r>
          </a:p>
          <a:p>
            <a:r>
              <a:rPr lang="en-GB" sz="2400" b="1" dirty="0">
                <a:solidFill>
                  <a:schemeClr val="bg1"/>
                </a:solidFill>
              </a:rPr>
              <a:t>to sign-up</a:t>
            </a:r>
          </a:p>
        </p:txBody>
      </p:sp>
    </p:spTree>
    <p:extLst>
      <p:ext uri="{BB962C8B-B14F-4D97-AF65-F5344CB8AC3E}">
        <p14:creationId xmlns:p14="http://schemas.microsoft.com/office/powerpoint/2010/main" val="3339717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</Words>
  <Application>Microsoft Office PowerPoint</Application>
  <PresentationFormat>Widescreen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McCormick</dc:creator>
  <cp:lastModifiedBy>James McCormick</cp:lastModifiedBy>
  <cp:revision>2</cp:revision>
  <dcterms:created xsi:type="dcterms:W3CDTF">2026-04-30T14:12:25Z</dcterms:created>
  <dcterms:modified xsi:type="dcterms:W3CDTF">2026-04-30T14:20:53Z</dcterms:modified>
</cp:coreProperties>
</file>